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National-Disaster-Management-Authority-India-abbreviated-as-NDMA-is-an-apex-Body-of-Government-of-India-with-a-mandate-to-lay-down-policies-for-disaster-managem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National-Disaster-Management-Authority-India-abbreviated-as-NDMA-is-an-apex-Body-of-Government-of-India-with-a-mandate-to-lay-down-policies-for-disaster-managem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National-Disaster-Management-Authority-India-abbreviated-as-NDMA-is-an-apex-Body-of-Government-of-India-with-a-mandate-to-lay-down-policies-for-disaster-managem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National-Disaster-Management-Authority-India-abbreviated-as-NDMA-is-an-apex-Body-of-Government-of-India-with-a-mandate-to-lay-down-policies-for-disaster-managem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National-Disaster-Management-Authority-India-abbreviated-as-NDMA-is-an-apex-Body-of-Government-of-India-with-a-mandate-to-lay-down-policies-for-disaster-managem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National-Disaster-Management-Authority-India-abbreviated-as-NDMA-is-an-apex-Body-of-Government-of-India-with-a-mandate-to-lay-down-policies-for-disaster-managem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National-Disaster-Management-Authority-India-abbreviated-as-NDMA-is-an-apex-Body-of-Government-of-India-with-a-mandate-to-lay-down-policies-for-disaster-managem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National-Disaster-Management-Authority-India-abbreviated-as-NDMA-is-an-apex-Body-of-Government-of-India-with-a-mandate-to-lay-down-policies-for-disaster-managem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National-Disaster-Management-Authority-India-abbreviated-as-NDMA-is-an-apex-Body-of-Government-of-India-with-a-mandate-to-lay-down-policies-for-disaster-manageme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National-Disaster-Management-Authority-India-abbreviated-as-NDMA-is-an-apex-Body-of-Government-of-India-with-a-mandate-to-lay-down-policies-for-disaster-manageme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National-Disaster-Management-Authority-India-abbreviated-as-NDMA-is-an-apex-Body-of-Government-of-India-with-a-mandate-to-lay-down-policies-for-disaster-manageme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National-Disaster-Management-Authority-India-abbreviated-as-NDMA-is-an-apex-Body-of-Government-of-India-with-a-mandate-to-lay-down-policies-for-disaster-managem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National-Disaster-Management-Authority-India-abbreviated-as-NDMA-is-an-apex-Body-of-Government-of-India-with-a-mandate-to-lay-down-policies-for-disaster-manageme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National-Disaster-Management-Authority-India-abbreviated-as-NDMA-is-an-apex-Body-of-Government-of-India-with-a-mandate-to-lay-down-policies-for-disaster-managem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National-Disaster-Management-Authority-India-abbreviated-as-NDMA-is-an-apex-Body-of-Government-of-India-with-a-mandate-to-lay-down-policies-for-disaster-managem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National-Disaster-Management-Authority-India-abbreviated-as-NDMA-is-an-apex-Body-of-Government-of-India-with-a-mandate-to-lay-down-policies-for-disaster-managem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National-Disaster-Management-Authority-India-abbreviated-as-NDMA-is-an-apex-Body-of-Government-of-India-with-a-mandate-to-lay-down-policies-for-disaster-managem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National-Disaster-Management-Authority-India-abbreviated-as-NDMA-is-an-apex-Body-of-Government-of-India-with-a-mandate-to-lay-down-policies-for-disaster-managem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National-Disaster-Management-Authority-India-abbreviated-as-NDMA-is-an-apex-Body-of-Government-of-India-with-a-mandate-to-lay-down-policies-for-disaster-managem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National-Disaster-Management-Authority-India-abbreviated-as-NDMA-is-an-apex-Body-of-Government-of-India-with-a-mandate-to-lay-down-policies-for-disaster-managem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59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2025-02-10T09:20:00Z</dcterms:modified>
  <cp:category/>
</cp:coreProperties>
</file>